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 &amp; Functions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53339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52400"/>
            <a:ext cx="6248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609600"/>
            <a:ext cx="54863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04800"/>
            <a:ext cx="5943600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40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09030"/>
            <a:ext cx="8229600" cy="568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507" y="152400"/>
            <a:ext cx="7070985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"/>
            <a:ext cx="7315199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6629400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7086599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6400800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</Words>
  <Application>Microsoft Office PowerPoint</Application>
  <PresentationFormat>On-screen Show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Relations &amp; Functions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Relations &amp; Functions </dc:title>
  <dc:creator>D P Singh</dc:creator>
  <cp:lastModifiedBy>D P Singh</cp:lastModifiedBy>
  <cp:revision>16</cp:revision>
  <dcterms:created xsi:type="dcterms:W3CDTF">2006-08-16T00:00:00Z</dcterms:created>
  <dcterms:modified xsi:type="dcterms:W3CDTF">2020-04-18T01:36:38Z</dcterms:modified>
</cp:coreProperties>
</file>